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4"/>
  </p:sldMasterIdLst>
  <p:sldIdLst>
    <p:sldId id="256" r:id="rId5"/>
  </p:sldIdLst>
  <p:sldSz cx="51206400" cy="384048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8D9DA"/>
    <a:srgbClr val="54585A"/>
    <a:srgbClr val="640817"/>
    <a:srgbClr val="C8102E"/>
    <a:srgbClr val="888B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D80D8C2-377D-4005-B2EB-23984AB3B3ED}" v="1" dt="2022-09-06T13:34:59.11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20" d="100"/>
          <a:sy n="20" d="100"/>
        </p:scale>
        <p:origin x="1584" y="1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40480" y="6285233"/>
            <a:ext cx="43525440" cy="13370560"/>
          </a:xfrm>
        </p:spPr>
        <p:txBody>
          <a:bodyPr anchor="b"/>
          <a:lstStyle>
            <a:lvl1pPr algn="ctr">
              <a:defRPr sz="3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00800" y="20171413"/>
            <a:ext cx="38404800" cy="9272267"/>
          </a:xfrm>
        </p:spPr>
        <p:txBody>
          <a:bodyPr/>
          <a:lstStyle>
            <a:lvl1pPr marL="0" indent="0" algn="ctr">
              <a:buNone/>
              <a:defRPr sz="13440"/>
            </a:lvl1pPr>
            <a:lvl2pPr marL="2560320" indent="0" algn="ctr">
              <a:buNone/>
              <a:defRPr sz="11200"/>
            </a:lvl2pPr>
            <a:lvl3pPr marL="5120640" indent="0" algn="ctr">
              <a:buNone/>
              <a:defRPr sz="10080"/>
            </a:lvl3pPr>
            <a:lvl4pPr marL="7680960" indent="0" algn="ctr">
              <a:buNone/>
              <a:defRPr sz="8960"/>
            </a:lvl4pPr>
            <a:lvl5pPr marL="10241280" indent="0" algn="ctr">
              <a:buNone/>
              <a:defRPr sz="8960"/>
            </a:lvl5pPr>
            <a:lvl6pPr marL="12801600" indent="0" algn="ctr">
              <a:buNone/>
              <a:defRPr sz="8960"/>
            </a:lvl6pPr>
            <a:lvl7pPr marL="15361920" indent="0" algn="ctr">
              <a:buNone/>
              <a:defRPr sz="8960"/>
            </a:lvl7pPr>
            <a:lvl8pPr marL="17922240" indent="0" algn="ctr">
              <a:buNone/>
              <a:defRPr sz="8960"/>
            </a:lvl8pPr>
            <a:lvl9pPr marL="20482560" indent="0" algn="ctr">
              <a:buNone/>
              <a:defRPr sz="89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C4E71-31B9-4F86-9E37-46EA6B0DDDE5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30801-3EE0-4B06-AC6D-32B28A873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9424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C4E71-31B9-4F86-9E37-46EA6B0DDDE5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30801-3EE0-4B06-AC6D-32B28A873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9712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6644583" y="2044700"/>
            <a:ext cx="11041380" cy="3254629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520443" y="2044700"/>
            <a:ext cx="32484060" cy="32546293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C4E71-31B9-4F86-9E37-46EA6B0DDDE5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30801-3EE0-4B06-AC6D-32B28A873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8383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C4E71-31B9-4F86-9E37-46EA6B0DDDE5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30801-3EE0-4B06-AC6D-32B28A8733E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BA896845-6172-40AE-B146-50D715200B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35822" y="1113183"/>
            <a:ext cx="15626302" cy="199445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3439" b="1">
                <a:solidFill>
                  <a:schemeClr val="bg1"/>
                </a:solidFill>
                <a:latin typeface="Trebuchet MS" panose="020B0603020202020204" pitchFamily="34" charset="0"/>
              </a:defRPr>
            </a:lvl1pPr>
          </a:lstStyle>
          <a:p>
            <a:r>
              <a:rPr lang="en-US" dirty="0"/>
              <a:t>Title of the Poster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C8CB3211-C2C3-4874-A8E5-8D42CDEB617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335824" y="3525079"/>
            <a:ext cx="17978189" cy="199445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ts val="10080"/>
              </a:lnSpc>
              <a:spcBef>
                <a:spcPts val="0"/>
              </a:spcBef>
              <a:buNone/>
              <a:defRPr sz="8400">
                <a:solidFill>
                  <a:schemeClr val="bg1"/>
                </a:solidFill>
                <a:latin typeface="Trebuchet MS" panose="020B0603020202020204" pitchFamily="34" charset="0"/>
              </a:defRPr>
            </a:lvl1pPr>
          </a:lstStyle>
          <a:p>
            <a:pPr lvl="0"/>
            <a:r>
              <a:rPr lang="en-US" dirty="0"/>
              <a:t>Presenter Name, Credentials</a:t>
            </a:r>
          </a:p>
          <a:p>
            <a:pPr lvl="0"/>
            <a:r>
              <a:rPr lang="en-US" dirty="0"/>
              <a:t>Faculty mentor’s name, Credentials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448EF040-57F4-44DF-A094-F9F20843A71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32869" y="1472877"/>
            <a:ext cx="10978493" cy="3443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88450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20440" y="10223500"/>
            <a:ext cx="44165520" cy="2436749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C4E71-31B9-4F86-9E37-46EA6B0DDDE5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30801-3EE0-4B06-AC6D-32B28A873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20912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C4E71-31B9-4F86-9E37-46EA6B0DDDE5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30801-3EE0-4B06-AC6D-32B28A873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7917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93773" y="9574541"/>
            <a:ext cx="44165520" cy="15975327"/>
          </a:xfrm>
        </p:spPr>
        <p:txBody>
          <a:bodyPr anchor="b"/>
          <a:lstStyle>
            <a:lvl1pPr>
              <a:defRPr sz="3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93773" y="25701001"/>
            <a:ext cx="44165520" cy="8401047"/>
          </a:xfrm>
        </p:spPr>
        <p:txBody>
          <a:bodyPr/>
          <a:lstStyle>
            <a:lvl1pPr marL="0" indent="0">
              <a:buNone/>
              <a:defRPr sz="13440">
                <a:solidFill>
                  <a:schemeClr val="tx1"/>
                </a:solidFill>
              </a:defRPr>
            </a:lvl1pPr>
            <a:lvl2pPr marL="2560320" indent="0">
              <a:buNone/>
              <a:defRPr sz="11200">
                <a:solidFill>
                  <a:schemeClr val="tx1">
                    <a:tint val="75000"/>
                  </a:schemeClr>
                </a:solidFill>
              </a:defRPr>
            </a:lvl2pPr>
            <a:lvl3pPr marL="5120640" indent="0">
              <a:buNone/>
              <a:defRPr sz="10080">
                <a:solidFill>
                  <a:schemeClr val="tx1">
                    <a:tint val="75000"/>
                  </a:schemeClr>
                </a:solidFill>
              </a:defRPr>
            </a:lvl3pPr>
            <a:lvl4pPr marL="7680960" indent="0">
              <a:buNone/>
              <a:defRPr sz="8960">
                <a:solidFill>
                  <a:schemeClr val="tx1">
                    <a:tint val="75000"/>
                  </a:schemeClr>
                </a:solidFill>
              </a:defRPr>
            </a:lvl4pPr>
            <a:lvl5pPr marL="10241280" indent="0">
              <a:buNone/>
              <a:defRPr sz="8960">
                <a:solidFill>
                  <a:schemeClr val="tx1">
                    <a:tint val="75000"/>
                  </a:schemeClr>
                </a:solidFill>
              </a:defRPr>
            </a:lvl5pPr>
            <a:lvl6pPr marL="12801600" indent="0">
              <a:buNone/>
              <a:defRPr sz="8960">
                <a:solidFill>
                  <a:schemeClr val="tx1">
                    <a:tint val="75000"/>
                  </a:schemeClr>
                </a:solidFill>
              </a:defRPr>
            </a:lvl6pPr>
            <a:lvl7pPr marL="15361920" indent="0">
              <a:buNone/>
              <a:defRPr sz="8960">
                <a:solidFill>
                  <a:schemeClr val="tx1">
                    <a:tint val="75000"/>
                  </a:schemeClr>
                </a:solidFill>
              </a:defRPr>
            </a:lvl7pPr>
            <a:lvl8pPr marL="17922240" indent="0">
              <a:buNone/>
              <a:defRPr sz="8960">
                <a:solidFill>
                  <a:schemeClr val="tx1">
                    <a:tint val="75000"/>
                  </a:schemeClr>
                </a:solidFill>
              </a:defRPr>
            </a:lvl8pPr>
            <a:lvl9pPr marL="20482560" indent="0">
              <a:buNone/>
              <a:defRPr sz="89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C4E71-31B9-4F86-9E37-46EA6B0DDDE5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30801-3EE0-4B06-AC6D-32B28A873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9252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20440" y="10223500"/>
            <a:ext cx="21762720" cy="2436749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923240" y="10223500"/>
            <a:ext cx="21762720" cy="2436749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C4E71-31B9-4F86-9E37-46EA6B0DDDE5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30801-3EE0-4B06-AC6D-32B28A873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841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7110" y="2044708"/>
            <a:ext cx="44165520" cy="742315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7115" y="9414513"/>
            <a:ext cx="21662704" cy="4613907"/>
          </a:xfrm>
        </p:spPr>
        <p:txBody>
          <a:bodyPr anchor="b"/>
          <a:lstStyle>
            <a:lvl1pPr marL="0" indent="0">
              <a:buNone/>
              <a:defRPr sz="13440" b="1"/>
            </a:lvl1pPr>
            <a:lvl2pPr marL="2560320" indent="0">
              <a:buNone/>
              <a:defRPr sz="11200" b="1"/>
            </a:lvl2pPr>
            <a:lvl3pPr marL="5120640" indent="0">
              <a:buNone/>
              <a:defRPr sz="10080" b="1"/>
            </a:lvl3pPr>
            <a:lvl4pPr marL="7680960" indent="0">
              <a:buNone/>
              <a:defRPr sz="8960" b="1"/>
            </a:lvl4pPr>
            <a:lvl5pPr marL="10241280" indent="0">
              <a:buNone/>
              <a:defRPr sz="8960" b="1"/>
            </a:lvl5pPr>
            <a:lvl6pPr marL="12801600" indent="0">
              <a:buNone/>
              <a:defRPr sz="8960" b="1"/>
            </a:lvl6pPr>
            <a:lvl7pPr marL="15361920" indent="0">
              <a:buNone/>
              <a:defRPr sz="8960" b="1"/>
            </a:lvl7pPr>
            <a:lvl8pPr marL="17922240" indent="0">
              <a:buNone/>
              <a:defRPr sz="8960" b="1"/>
            </a:lvl8pPr>
            <a:lvl9pPr marL="20482560" indent="0">
              <a:buNone/>
              <a:defRPr sz="896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27115" y="14028420"/>
            <a:ext cx="21662704" cy="2063369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5923243" y="9414513"/>
            <a:ext cx="21769390" cy="4613907"/>
          </a:xfrm>
        </p:spPr>
        <p:txBody>
          <a:bodyPr anchor="b"/>
          <a:lstStyle>
            <a:lvl1pPr marL="0" indent="0">
              <a:buNone/>
              <a:defRPr sz="13440" b="1"/>
            </a:lvl1pPr>
            <a:lvl2pPr marL="2560320" indent="0">
              <a:buNone/>
              <a:defRPr sz="11200" b="1"/>
            </a:lvl2pPr>
            <a:lvl3pPr marL="5120640" indent="0">
              <a:buNone/>
              <a:defRPr sz="10080" b="1"/>
            </a:lvl3pPr>
            <a:lvl4pPr marL="7680960" indent="0">
              <a:buNone/>
              <a:defRPr sz="8960" b="1"/>
            </a:lvl4pPr>
            <a:lvl5pPr marL="10241280" indent="0">
              <a:buNone/>
              <a:defRPr sz="8960" b="1"/>
            </a:lvl5pPr>
            <a:lvl6pPr marL="12801600" indent="0">
              <a:buNone/>
              <a:defRPr sz="8960" b="1"/>
            </a:lvl6pPr>
            <a:lvl7pPr marL="15361920" indent="0">
              <a:buNone/>
              <a:defRPr sz="8960" b="1"/>
            </a:lvl7pPr>
            <a:lvl8pPr marL="17922240" indent="0">
              <a:buNone/>
              <a:defRPr sz="8960" b="1"/>
            </a:lvl8pPr>
            <a:lvl9pPr marL="20482560" indent="0">
              <a:buNone/>
              <a:defRPr sz="896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5923243" y="14028420"/>
            <a:ext cx="21769390" cy="2063369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C4E71-31B9-4F86-9E37-46EA6B0DDDE5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30801-3EE0-4B06-AC6D-32B28A873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6550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C4E71-31B9-4F86-9E37-46EA6B0DDDE5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30801-3EE0-4B06-AC6D-32B28A873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6147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C4E71-31B9-4F86-9E37-46EA6B0DDDE5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30801-3EE0-4B06-AC6D-32B28A873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54942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7110" y="2560320"/>
            <a:ext cx="16515397" cy="8961120"/>
          </a:xfrm>
        </p:spPr>
        <p:txBody>
          <a:bodyPr anchor="b"/>
          <a:lstStyle>
            <a:lvl1pPr>
              <a:defRPr sz="179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769390" y="5529588"/>
            <a:ext cx="25923240" cy="27292300"/>
          </a:xfrm>
        </p:spPr>
        <p:txBody>
          <a:bodyPr/>
          <a:lstStyle>
            <a:lvl1pPr>
              <a:defRPr sz="17920"/>
            </a:lvl1pPr>
            <a:lvl2pPr>
              <a:defRPr sz="15680"/>
            </a:lvl2pPr>
            <a:lvl3pPr>
              <a:defRPr sz="13440"/>
            </a:lvl3pPr>
            <a:lvl4pPr>
              <a:defRPr sz="11200"/>
            </a:lvl4pPr>
            <a:lvl5pPr>
              <a:defRPr sz="11200"/>
            </a:lvl5pPr>
            <a:lvl6pPr>
              <a:defRPr sz="11200"/>
            </a:lvl6pPr>
            <a:lvl7pPr>
              <a:defRPr sz="11200"/>
            </a:lvl7pPr>
            <a:lvl8pPr>
              <a:defRPr sz="11200"/>
            </a:lvl8pPr>
            <a:lvl9pPr>
              <a:defRPr sz="1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7110" y="11521440"/>
            <a:ext cx="16515397" cy="21344893"/>
          </a:xfrm>
        </p:spPr>
        <p:txBody>
          <a:bodyPr/>
          <a:lstStyle>
            <a:lvl1pPr marL="0" indent="0">
              <a:buNone/>
              <a:defRPr sz="8960"/>
            </a:lvl1pPr>
            <a:lvl2pPr marL="2560320" indent="0">
              <a:buNone/>
              <a:defRPr sz="7840"/>
            </a:lvl2pPr>
            <a:lvl3pPr marL="5120640" indent="0">
              <a:buNone/>
              <a:defRPr sz="6720"/>
            </a:lvl3pPr>
            <a:lvl4pPr marL="7680960" indent="0">
              <a:buNone/>
              <a:defRPr sz="5600"/>
            </a:lvl4pPr>
            <a:lvl5pPr marL="10241280" indent="0">
              <a:buNone/>
              <a:defRPr sz="5600"/>
            </a:lvl5pPr>
            <a:lvl6pPr marL="12801600" indent="0">
              <a:buNone/>
              <a:defRPr sz="5600"/>
            </a:lvl6pPr>
            <a:lvl7pPr marL="15361920" indent="0">
              <a:buNone/>
              <a:defRPr sz="5600"/>
            </a:lvl7pPr>
            <a:lvl8pPr marL="17922240" indent="0">
              <a:buNone/>
              <a:defRPr sz="5600"/>
            </a:lvl8pPr>
            <a:lvl9pPr marL="20482560" indent="0">
              <a:buNone/>
              <a:defRPr sz="56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C4E71-31B9-4F86-9E37-46EA6B0DDDE5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30801-3EE0-4B06-AC6D-32B28A873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040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7110" y="2560320"/>
            <a:ext cx="16515397" cy="8961120"/>
          </a:xfrm>
        </p:spPr>
        <p:txBody>
          <a:bodyPr anchor="b"/>
          <a:lstStyle>
            <a:lvl1pPr>
              <a:defRPr sz="179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1769390" y="5529588"/>
            <a:ext cx="25923240" cy="27292300"/>
          </a:xfrm>
        </p:spPr>
        <p:txBody>
          <a:bodyPr anchor="t"/>
          <a:lstStyle>
            <a:lvl1pPr marL="0" indent="0">
              <a:buNone/>
              <a:defRPr sz="17920"/>
            </a:lvl1pPr>
            <a:lvl2pPr marL="2560320" indent="0">
              <a:buNone/>
              <a:defRPr sz="15680"/>
            </a:lvl2pPr>
            <a:lvl3pPr marL="5120640" indent="0">
              <a:buNone/>
              <a:defRPr sz="13440"/>
            </a:lvl3pPr>
            <a:lvl4pPr marL="7680960" indent="0">
              <a:buNone/>
              <a:defRPr sz="11200"/>
            </a:lvl4pPr>
            <a:lvl5pPr marL="10241280" indent="0">
              <a:buNone/>
              <a:defRPr sz="11200"/>
            </a:lvl5pPr>
            <a:lvl6pPr marL="12801600" indent="0">
              <a:buNone/>
              <a:defRPr sz="11200"/>
            </a:lvl6pPr>
            <a:lvl7pPr marL="15361920" indent="0">
              <a:buNone/>
              <a:defRPr sz="11200"/>
            </a:lvl7pPr>
            <a:lvl8pPr marL="17922240" indent="0">
              <a:buNone/>
              <a:defRPr sz="11200"/>
            </a:lvl8pPr>
            <a:lvl9pPr marL="20482560" indent="0">
              <a:buNone/>
              <a:defRPr sz="11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7110" y="11521440"/>
            <a:ext cx="16515397" cy="21344893"/>
          </a:xfrm>
        </p:spPr>
        <p:txBody>
          <a:bodyPr/>
          <a:lstStyle>
            <a:lvl1pPr marL="0" indent="0">
              <a:buNone/>
              <a:defRPr sz="8960"/>
            </a:lvl1pPr>
            <a:lvl2pPr marL="2560320" indent="0">
              <a:buNone/>
              <a:defRPr sz="7840"/>
            </a:lvl2pPr>
            <a:lvl3pPr marL="5120640" indent="0">
              <a:buNone/>
              <a:defRPr sz="6720"/>
            </a:lvl3pPr>
            <a:lvl4pPr marL="7680960" indent="0">
              <a:buNone/>
              <a:defRPr sz="5600"/>
            </a:lvl4pPr>
            <a:lvl5pPr marL="10241280" indent="0">
              <a:buNone/>
              <a:defRPr sz="5600"/>
            </a:lvl5pPr>
            <a:lvl6pPr marL="12801600" indent="0">
              <a:buNone/>
              <a:defRPr sz="5600"/>
            </a:lvl6pPr>
            <a:lvl7pPr marL="15361920" indent="0">
              <a:buNone/>
              <a:defRPr sz="5600"/>
            </a:lvl7pPr>
            <a:lvl8pPr marL="17922240" indent="0">
              <a:buNone/>
              <a:defRPr sz="5600"/>
            </a:lvl8pPr>
            <a:lvl9pPr marL="20482560" indent="0">
              <a:buNone/>
              <a:defRPr sz="56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C4E71-31B9-4F86-9E37-46EA6B0DDDE5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30801-3EE0-4B06-AC6D-32B28A873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5710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20440" y="2044708"/>
            <a:ext cx="44165520" cy="74231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0440" y="10223500"/>
            <a:ext cx="44165520" cy="243674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20440" y="35595568"/>
            <a:ext cx="11521440" cy="2044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8C4E71-31B9-4F86-9E37-46EA6B0DDDE5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962120" y="35595568"/>
            <a:ext cx="17282160" cy="2044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6164520" y="35595568"/>
            <a:ext cx="11521440" cy="2044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230801-3EE0-4B06-AC6D-32B28A8733E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A653779-C221-4ADA-AFA0-CF34288890A6}"/>
              </a:ext>
            </a:extLst>
          </p:cNvPr>
          <p:cNvSpPr/>
          <p:nvPr userDrawn="1"/>
        </p:nvSpPr>
        <p:spPr>
          <a:xfrm>
            <a:off x="0" y="0"/>
            <a:ext cx="51206400" cy="621527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52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4D875FE-4662-45B6-9EAE-727A2FFED9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6015" y="34590995"/>
            <a:ext cx="3228855" cy="2805689"/>
          </a:xfrm>
          <a:prstGeom prst="rect">
            <a:avLst/>
          </a:prstGeom>
        </p:spPr>
      </p:pic>
      <p:pic>
        <p:nvPicPr>
          <p:cNvPr id="10" name="Picture 9" descr="Andy and Barbara Gessner College of Nursing at the University of Houston logo">
            <a:extLst>
              <a:ext uri="{FF2B5EF4-FFF2-40B4-BE49-F238E27FC236}">
                <a16:creationId xmlns:a16="http://schemas.microsoft.com/office/drawing/2014/main" id="{EE847A33-5AEA-4DC0-986B-CD7A3D77D63D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775981" y="1710686"/>
            <a:ext cx="11027712" cy="2998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671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61" r:id="rId12"/>
    <p:sldLayoutId id="2147483662" r:id="rId13"/>
  </p:sldLayoutIdLst>
  <p:txStyles>
    <p:titleStyle>
      <a:lvl1pPr algn="l" defTabSz="5120640" rtl="0" eaLnBrk="1" latinLnBrk="0" hangingPunct="1">
        <a:lnSpc>
          <a:spcPct val="90000"/>
        </a:lnSpc>
        <a:spcBef>
          <a:spcPct val="0"/>
        </a:spcBef>
        <a:buNone/>
        <a:defRPr sz="246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0160" indent="-1280160" algn="l" defTabSz="5120640" rtl="0" eaLnBrk="1" latinLnBrk="0" hangingPunct="1">
        <a:lnSpc>
          <a:spcPct val="90000"/>
        </a:lnSpc>
        <a:spcBef>
          <a:spcPts val="5600"/>
        </a:spcBef>
        <a:buFont typeface="Arial" panose="020B0604020202020204" pitchFamily="34" charset="0"/>
        <a:buChar char="•"/>
        <a:defRPr sz="15680" kern="1200">
          <a:solidFill>
            <a:schemeClr val="tx1"/>
          </a:solidFill>
          <a:latin typeface="+mn-lt"/>
          <a:ea typeface="+mn-ea"/>
          <a:cs typeface="+mn-cs"/>
        </a:defRPr>
      </a:lvl1pPr>
      <a:lvl2pPr marL="3840480" indent="-1280160" algn="l" defTabSz="5120640" rtl="0" eaLnBrk="1" latinLnBrk="0" hangingPunct="1">
        <a:lnSpc>
          <a:spcPct val="90000"/>
        </a:lnSpc>
        <a:spcBef>
          <a:spcPts val="2800"/>
        </a:spcBef>
        <a:buFont typeface="Arial" panose="020B0604020202020204" pitchFamily="34" charset="0"/>
        <a:buChar char="•"/>
        <a:defRPr sz="1344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0" indent="-1280160" algn="l" defTabSz="5120640" rtl="0" eaLnBrk="1" latinLnBrk="0" hangingPunct="1">
        <a:lnSpc>
          <a:spcPct val="90000"/>
        </a:lnSpc>
        <a:spcBef>
          <a:spcPts val="2800"/>
        </a:spcBef>
        <a:buFont typeface="Arial" panose="020B0604020202020204" pitchFamily="34" charset="0"/>
        <a:buChar char="•"/>
        <a:defRPr sz="11200" kern="1200">
          <a:solidFill>
            <a:schemeClr val="tx1"/>
          </a:solidFill>
          <a:latin typeface="+mn-lt"/>
          <a:ea typeface="+mn-ea"/>
          <a:cs typeface="+mn-cs"/>
        </a:defRPr>
      </a:lvl3pPr>
      <a:lvl4pPr marL="8961120" indent="-1280160" algn="l" defTabSz="5120640" rtl="0" eaLnBrk="1" latinLnBrk="0" hangingPunct="1">
        <a:lnSpc>
          <a:spcPct val="90000"/>
        </a:lnSpc>
        <a:spcBef>
          <a:spcPts val="2800"/>
        </a:spcBef>
        <a:buFont typeface="Arial" panose="020B0604020202020204" pitchFamily="34" charset="0"/>
        <a:buChar char="•"/>
        <a:defRPr sz="10080" kern="1200">
          <a:solidFill>
            <a:schemeClr val="tx1"/>
          </a:solidFill>
          <a:latin typeface="+mn-lt"/>
          <a:ea typeface="+mn-ea"/>
          <a:cs typeface="+mn-cs"/>
        </a:defRPr>
      </a:lvl4pPr>
      <a:lvl5pPr marL="11521440" indent="-1280160" algn="l" defTabSz="5120640" rtl="0" eaLnBrk="1" latinLnBrk="0" hangingPunct="1">
        <a:lnSpc>
          <a:spcPct val="90000"/>
        </a:lnSpc>
        <a:spcBef>
          <a:spcPts val="2800"/>
        </a:spcBef>
        <a:buFont typeface="Arial" panose="020B0604020202020204" pitchFamily="34" charset="0"/>
        <a:buChar char="•"/>
        <a:defRPr sz="10080" kern="1200">
          <a:solidFill>
            <a:schemeClr val="tx1"/>
          </a:solidFill>
          <a:latin typeface="+mn-lt"/>
          <a:ea typeface="+mn-ea"/>
          <a:cs typeface="+mn-cs"/>
        </a:defRPr>
      </a:lvl5pPr>
      <a:lvl6pPr marL="14081760" indent="-1280160" algn="l" defTabSz="5120640" rtl="0" eaLnBrk="1" latinLnBrk="0" hangingPunct="1">
        <a:lnSpc>
          <a:spcPct val="90000"/>
        </a:lnSpc>
        <a:spcBef>
          <a:spcPts val="2800"/>
        </a:spcBef>
        <a:buFont typeface="Arial" panose="020B0604020202020204" pitchFamily="34" charset="0"/>
        <a:buChar char="•"/>
        <a:defRPr sz="10080" kern="1200">
          <a:solidFill>
            <a:schemeClr val="tx1"/>
          </a:solidFill>
          <a:latin typeface="+mn-lt"/>
          <a:ea typeface="+mn-ea"/>
          <a:cs typeface="+mn-cs"/>
        </a:defRPr>
      </a:lvl6pPr>
      <a:lvl7pPr marL="16642080" indent="-1280160" algn="l" defTabSz="5120640" rtl="0" eaLnBrk="1" latinLnBrk="0" hangingPunct="1">
        <a:lnSpc>
          <a:spcPct val="90000"/>
        </a:lnSpc>
        <a:spcBef>
          <a:spcPts val="2800"/>
        </a:spcBef>
        <a:buFont typeface="Arial" panose="020B0604020202020204" pitchFamily="34" charset="0"/>
        <a:buChar char="•"/>
        <a:defRPr sz="1008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0" indent="-1280160" algn="l" defTabSz="5120640" rtl="0" eaLnBrk="1" latinLnBrk="0" hangingPunct="1">
        <a:lnSpc>
          <a:spcPct val="90000"/>
        </a:lnSpc>
        <a:spcBef>
          <a:spcPts val="2800"/>
        </a:spcBef>
        <a:buFont typeface="Arial" panose="020B0604020202020204" pitchFamily="34" charset="0"/>
        <a:buChar char="•"/>
        <a:defRPr sz="10080" kern="1200">
          <a:solidFill>
            <a:schemeClr val="tx1"/>
          </a:solidFill>
          <a:latin typeface="+mn-lt"/>
          <a:ea typeface="+mn-ea"/>
          <a:cs typeface="+mn-cs"/>
        </a:defRPr>
      </a:lvl8pPr>
      <a:lvl9pPr marL="21762720" indent="-1280160" algn="l" defTabSz="5120640" rtl="0" eaLnBrk="1" latinLnBrk="0" hangingPunct="1">
        <a:lnSpc>
          <a:spcPct val="90000"/>
        </a:lnSpc>
        <a:spcBef>
          <a:spcPts val="2800"/>
        </a:spcBef>
        <a:buFont typeface="Arial" panose="020B0604020202020204" pitchFamily="34" charset="0"/>
        <a:buChar char="•"/>
        <a:defRPr sz="100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20640" rtl="0" eaLnBrk="1" latinLnBrk="0" hangingPunct="1">
        <a:defRPr sz="10080" kern="1200">
          <a:solidFill>
            <a:schemeClr val="tx1"/>
          </a:solidFill>
          <a:latin typeface="+mn-lt"/>
          <a:ea typeface="+mn-ea"/>
          <a:cs typeface="+mn-cs"/>
        </a:defRPr>
      </a:lvl1pPr>
      <a:lvl2pPr marL="2560320" algn="l" defTabSz="5120640" rtl="0" eaLnBrk="1" latinLnBrk="0" hangingPunct="1">
        <a:defRPr sz="10080" kern="1200">
          <a:solidFill>
            <a:schemeClr val="tx1"/>
          </a:solidFill>
          <a:latin typeface="+mn-lt"/>
          <a:ea typeface="+mn-ea"/>
          <a:cs typeface="+mn-cs"/>
        </a:defRPr>
      </a:lvl2pPr>
      <a:lvl3pPr marL="5120640" algn="l" defTabSz="5120640" rtl="0" eaLnBrk="1" latinLnBrk="0" hangingPunct="1">
        <a:defRPr sz="10080" kern="1200">
          <a:solidFill>
            <a:schemeClr val="tx1"/>
          </a:solidFill>
          <a:latin typeface="+mn-lt"/>
          <a:ea typeface="+mn-ea"/>
          <a:cs typeface="+mn-cs"/>
        </a:defRPr>
      </a:lvl3pPr>
      <a:lvl4pPr marL="7680960" algn="l" defTabSz="5120640" rtl="0" eaLnBrk="1" latinLnBrk="0" hangingPunct="1">
        <a:defRPr sz="10080" kern="1200">
          <a:solidFill>
            <a:schemeClr val="tx1"/>
          </a:solidFill>
          <a:latin typeface="+mn-lt"/>
          <a:ea typeface="+mn-ea"/>
          <a:cs typeface="+mn-cs"/>
        </a:defRPr>
      </a:lvl4pPr>
      <a:lvl5pPr marL="10241280" algn="l" defTabSz="5120640" rtl="0" eaLnBrk="1" latinLnBrk="0" hangingPunct="1">
        <a:defRPr sz="10080" kern="1200">
          <a:solidFill>
            <a:schemeClr val="tx1"/>
          </a:solidFill>
          <a:latin typeface="+mn-lt"/>
          <a:ea typeface="+mn-ea"/>
          <a:cs typeface="+mn-cs"/>
        </a:defRPr>
      </a:lvl5pPr>
      <a:lvl6pPr marL="12801600" algn="l" defTabSz="5120640" rtl="0" eaLnBrk="1" latinLnBrk="0" hangingPunct="1">
        <a:defRPr sz="10080" kern="1200">
          <a:solidFill>
            <a:schemeClr val="tx1"/>
          </a:solidFill>
          <a:latin typeface="+mn-lt"/>
          <a:ea typeface="+mn-ea"/>
          <a:cs typeface="+mn-cs"/>
        </a:defRPr>
      </a:lvl6pPr>
      <a:lvl7pPr marL="15361920" algn="l" defTabSz="5120640" rtl="0" eaLnBrk="1" latinLnBrk="0" hangingPunct="1">
        <a:defRPr sz="10080" kern="1200">
          <a:solidFill>
            <a:schemeClr val="tx1"/>
          </a:solidFill>
          <a:latin typeface="+mn-lt"/>
          <a:ea typeface="+mn-ea"/>
          <a:cs typeface="+mn-cs"/>
        </a:defRPr>
      </a:lvl7pPr>
      <a:lvl8pPr marL="17922240" algn="l" defTabSz="5120640" rtl="0" eaLnBrk="1" latinLnBrk="0" hangingPunct="1">
        <a:defRPr sz="10080" kern="1200">
          <a:solidFill>
            <a:schemeClr val="tx1"/>
          </a:solidFill>
          <a:latin typeface="+mn-lt"/>
          <a:ea typeface="+mn-ea"/>
          <a:cs typeface="+mn-cs"/>
        </a:defRPr>
      </a:lvl8pPr>
      <a:lvl9pPr marL="20482560" algn="l" defTabSz="5120640" rtl="0" eaLnBrk="1" latinLnBrk="0" hangingPunct="1">
        <a:defRPr sz="100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2FA06AE-C6FD-4115-AFBB-569002E660E2}"/>
              </a:ext>
            </a:extLst>
          </p:cNvPr>
          <p:cNvSpPr/>
          <p:nvPr/>
        </p:nvSpPr>
        <p:spPr>
          <a:xfrm>
            <a:off x="1407332" y="7120833"/>
            <a:ext cx="13246875" cy="26320706"/>
          </a:xfrm>
          <a:prstGeom prst="rect">
            <a:avLst/>
          </a:prstGeom>
          <a:noFill/>
          <a:ln w="57150">
            <a:solidFill>
              <a:srgbClr val="888B8D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520"/>
          </a:p>
        </p:txBody>
      </p:sp>
      <p:sp>
        <p:nvSpPr>
          <p:cNvPr id="4" name="Title 9">
            <a:extLst>
              <a:ext uri="{FF2B5EF4-FFF2-40B4-BE49-F238E27FC236}">
                <a16:creationId xmlns:a16="http://schemas.microsoft.com/office/drawing/2014/main" id="{B10B9DAD-E43D-444C-846E-3338EE5559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35822" y="306125"/>
            <a:ext cx="15626302" cy="2393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9600" b="1">
                <a:solidFill>
                  <a:schemeClr val="bg1"/>
                </a:solidFill>
                <a:latin typeface="Trebuchet MS" panose="020B0603020202020204" pitchFamily="34" charset="0"/>
              </a:defRPr>
            </a:lvl1pPr>
          </a:lstStyle>
          <a:p>
            <a:pPr algn="l"/>
            <a:r>
              <a:rPr lang="en-US" dirty="0"/>
              <a:t>Title of the Poster</a:t>
            </a:r>
          </a:p>
        </p:txBody>
      </p:sp>
      <p:sp>
        <p:nvSpPr>
          <p:cNvPr id="5" name="Text Placeholder 13">
            <a:extLst>
              <a:ext uri="{FF2B5EF4-FFF2-40B4-BE49-F238E27FC236}">
                <a16:creationId xmlns:a16="http://schemas.microsoft.com/office/drawing/2014/main" id="{9DEFF669-A109-4DF5-A77D-24522B596F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35825" y="3200400"/>
            <a:ext cx="17978189" cy="23933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ts val="7200"/>
              </a:lnSpc>
              <a:spcBef>
                <a:spcPts val="0"/>
              </a:spcBef>
              <a:buNone/>
              <a:defRPr sz="6000">
                <a:solidFill>
                  <a:schemeClr val="bg1"/>
                </a:solidFill>
                <a:latin typeface="Trebuchet MS" panose="020B0603020202020204" pitchFamily="34" charset="0"/>
              </a:defRPr>
            </a:lvl1pPr>
          </a:lstStyle>
          <a:p>
            <a:pPr lvl="0" algn="l"/>
            <a:r>
              <a:rPr lang="en-US" sz="6720" dirty="0"/>
              <a:t>Presenter Name, Credentials</a:t>
            </a:r>
          </a:p>
          <a:p>
            <a:pPr lvl="0" algn="l"/>
            <a:r>
              <a:rPr lang="en-US" sz="6720" dirty="0"/>
              <a:t>Faculty mentor’s name, Credentials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5BF2E56-C909-44D7-8EB8-4A3363D70B30}"/>
              </a:ext>
            </a:extLst>
          </p:cNvPr>
          <p:cNvSpPr txBox="1"/>
          <p:nvPr/>
        </p:nvSpPr>
        <p:spPr>
          <a:xfrm>
            <a:off x="1909032" y="7671008"/>
            <a:ext cx="12243468" cy="1551474"/>
          </a:xfrm>
          <a:prstGeom prst="roundRect">
            <a:avLst/>
          </a:prstGeom>
          <a:gradFill>
            <a:gsLst>
              <a:gs pos="0">
                <a:srgbClr val="D8D9DA"/>
              </a:gs>
              <a:gs pos="100000">
                <a:srgbClr val="888B8D"/>
              </a:gs>
            </a:gsLst>
            <a:lin ang="5400000" scaled="1"/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364603" tIns="182302" rIns="364603" bIns="182302">
            <a:spAutoFit/>
          </a:bodyPr>
          <a:lstStyle/>
          <a:p>
            <a:pPr algn="ctr" defTabSz="4608904">
              <a:defRPr/>
            </a:pPr>
            <a:r>
              <a:rPr lang="en-US" sz="6720" b="1" dirty="0">
                <a:solidFill>
                  <a:schemeClr val="tx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Background</a:t>
            </a:r>
            <a:endParaRPr lang="en-US" sz="6160" b="1" dirty="0">
              <a:solidFill>
                <a:schemeClr val="tx1"/>
              </a:solidFill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TextBox 72">
            <a:extLst>
              <a:ext uri="{FF2B5EF4-FFF2-40B4-BE49-F238E27FC236}">
                <a16:creationId xmlns:a16="http://schemas.microsoft.com/office/drawing/2014/main" id="{12B6BCAD-C6A9-432D-8035-76CE917A1F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850673" y="9772658"/>
            <a:ext cx="19505052" cy="2103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6536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Xxxxxxxxxxxxxxxxxxxxxxxxxxxxxxxxx</a:t>
            </a:r>
            <a:endParaRPr lang="en-US" altLang="en-US" sz="6536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en-US" sz="6536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xxxxxxxxxxxxxxxxxxxxxxxxxxxxxxxxx</a:t>
            </a:r>
            <a:endParaRPr lang="en-US" altLang="en-US" sz="6536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TextBox 60">
            <a:extLst>
              <a:ext uri="{FF2B5EF4-FFF2-40B4-BE49-F238E27FC236}">
                <a16:creationId xmlns:a16="http://schemas.microsoft.com/office/drawing/2014/main" id="{8A63BBEB-6F8C-4284-ADE1-B29E43C8C4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75235" y="9772658"/>
            <a:ext cx="11911053" cy="2103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6536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</a:t>
            </a:r>
            <a:endParaRPr lang="en-US" altLang="en-US" sz="6536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en-US" sz="6536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xxxxxxxxxxxxxxxxxxxxxx</a:t>
            </a:r>
            <a:endParaRPr lang="en-US" altLang="en-US" sz="6536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746BA87-E1E6-441A-ADF7-45AE76E5FC15}"/>
              </a:ext>
            </a:extLst>
          </p:cNvPr>
          <p:cNvSpPr txBox="1"/>
          <p:nvPr/>
        </p:nvSpPr>
        <p:spPr>
          <a:xfrm>
            <a:off x="1909032" y="16251747"/>
            <a:ext cx="12243468" cy="1551474"/>
          </a:xfrm>
          <a:prstGeom prst="roundRect">
            <a:avLst/>
          </a:prstGeom>
          <a:gradFill>
            <a:gsLst>
              <a:gs pos="0">
                <a:srgbClr val="D8D9DA"/>
              </a:gs>
              <a:gs pos="100000">
                <a:srgbClr val="888B8D"/>
              </a:gs>
            </a:gsLst>
            <a:lin ang="5400000" scaled="1"/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364603" tIns="182302" rIns="364603" bIns="182302">
            <a:spAutoFit/>
          </a:bodyPr>
          <a:lstStyle/>
          <a:p>
            <a:pPr algn="ctr" defTabSz="4608904">
              <a:defRPr/>
            </a:pPr>
            <a:r>
              <a:rPr lang="en-US" sz="6720" b="1" dirty="0">
                <a:solidFill>
                  <a:schemeClr val="tx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Needs Assessment</a:t>
            </a:r>
            <a:endParaRPr lang="en-US" sz="6160" b="1" dirty="0">
              <a:solidFill>
                <a:schemeClr val="tx1"/>
              </a:solidFill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TextBox 60">
            <a:extLst>
              <a:ext uri="{FF2B5EF4-FFF2-40B4-BE49-F238E27FC236}">
                <a16:creationId xmlns:a16="http://schemas.microsoft.com/office/drawing/2014/main" id="{3C7D2ADD-A04D-4DAA-989F-5044D0B989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41449" y="18301514"/>
            <a:ext cx="11911053" cy="2103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6536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</a:t>
            </a:r>
            <a:endParaRPr lang="en-US" altLang="en-US" sz="6536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en-US" sz="6536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xxxxxxxxxxxxxxxxxxxxxx</a:t>
            </a:r>
            <a:endParaRPr lang="en-US" altLang="en-US" sz="6536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B32D0A6-4DC4-465E-8413-EB49C06CBD65}"/>
              </a:ext>
            </a:extLst>
          </p:cNvPr>
          <p:cNvSpPr txBox="1"/>
          <p:nvPr/>
        </p:nvSpPr>
        <p:spPr>
          <a:xfrm>
            <a:off x="1909032" y="23871694"/>
            <a:ext cx="12243468" cy="1551474"/>
          </a:xfrm>
          <a:prstGeom prst="roundRect">
            <a:avLst/>
          </a:prstGeom>
          <a:gradFill>
            <a:gsLst>
              <a:gs pos="0">
                <a:srgbClr val="D8D9DA"/>
              </a:gs>
              <a:gs pos="100000">
                <a:srgbClr val="888B8D"/>
              </a:gs>
            </a:gsLst>
            <a:lin ang="5400000" scaled="1"/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364603" tIns="182302" rIns="364603" bIns="182302">
            <a:spAutoFit/>
          </a:bodyPr>
          <a:lstStyle/>
          <a:p>
            <a:pPr algn="ctr" defTabSz="4608904">
              <a:defRPr/>
            </a:pPr>
            <a:r>
              <a:rPr lang="en-US" sz="6720" b="1" dirty="0">
                <a:solidFill>
                  <a:schemeClr val="tx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PICOT Question</a:t>
            </a:r>
            <a:endParaRPr lang="en-US" sz="6160" b="1" dirty="0">
              <a:solidFill>
                <a:schemeClr val="tx1"/>
              </a:solidFill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TextBox 60">
            <a:extLst>
              <a:ext uri="{FF2B5EF4-FFF2-40B4-BE49-F238E27FC236}">
                <a16:creationId xmlns:a16="http://schemas.microsoft.com/office/drawing/2014/main" id="{5C372E33-AB60-4EA0-80EC-BEEA5FC1D4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9033" y="25890620"/>
            <a:ext cx="11911053" cy="2103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6536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</a:t>
            </a:r>
            <a:endParaRPr lang="en-US" altLang="en-US" sz="6536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en-US" sz="6536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xxxxxxxxxxxxxxxxxxxxxx</a:t>
            </a:r>
            <a:endParaRPr lang="en-US" altLang="en-US" sz="6536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3370973-7C5B-4161-B046-157FF8072B41}"/>
              </a:ext>
            </a:extLst>
          </p:cNvPr>
          <p:cNvSpPr/>
          <p:nvPr/>
        </p:nvSpPr>
        <p:spPr>
          <a:xfrm>
            <a:off x="36552202" y="7120834"/>
            <a:ext cx="13246875" cy="30564629"/>
          </a:xfrm>
          <a:prstGeom prst="rect">
            <a:avLst/>
          </a:prstGeom>
          <a:noFill/>
          <a:ln w="57150">
            <a:solidFill>
              <a:srgbClr val="888B8D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52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5F70A2B-F3CB-414A-8AAA-D8E8D81920BD}"/>
              </a:ext>
            </a:extLst>
          </p:cNvPr>
          <p:cNvSpPr/>
          <p:nvPr/>
        </p:nvSpPr>
        <p:spPr>
          <a:xfrm>
            <a:off x="15322117" y="7120834"/>
            <a:ext cx="20562173" cy="30564629"/>
          </a:xfrm>
          <a:prstGeom prst="rect">
            <a:avLst/>
          </a:prstGeom>
          <a:noFill/>
          <a:ln w="57150">
            <a:solidFill>
              <a:srgbClr val="888B8D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52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EDEF7A6-CBE9-4445-BF8A-DB21EF629BBB}"/>
              </a:ext>
            </a:extLst>
          </p:cNvPr>
          <p:cNvSpPr txBox="1"/>
          <p:nvPr/>
        </p:nvSpPr>
        <p:spPr>
          <a:xfrm>
            <a:off x="37053902" y="7722890"/>
            <a:ext cx="12243468" cy="1551474"/>
          </a:xfrm>
          <a:prstGeom prst="roundRect">
            <a:avLst/>
          </a:prstGeom>
          <a:gradFill>
            <a:gsLst>
              <a:gs pos="0">
                <a:srgbClr val="D8D9DA"/>
              </a:gs>
              <a:gs pos="100000">
                <a:srgbClr val="888B8D"/>
              </a:gs>
            </a:gsLst>
            <a:lin ang="5400000" scaled="1"/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364603" tIns="182302" rIns="364603" bIns="182302">
            <a:spAutoFit/>
          </a:bodyPr>
          <a:lstStyle/>
          <a:p>
            <a:pPr algn="ctr" defTabSz="4608904">
              <a:defRPr/>
            </a:pPr>
            <a:r>
              <a:rPr lang="en-US" sz="6720" b="1" dirty="0">
                <a:solidFill>
                  <a:schemeClr val="tx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Decision to Change</a:t>
            </a:r>
            <a:endParaRPr lang="en-US" sz="6160" b="1" dirty="0">
              <a:solidFill>
                <a:schemeClr val="tx1"/>
              </a:solidFill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E78CA93-3767-49BB-94B9-D3F138F519FA}"/>
              </a:ext>
            </a:extLst>
          </p:cNvPr>
          <p:cNvSpPr txBox="1"/>
          <p:nvPr/>
        </p:nvSpPr>
        <p:spPr>
          <a:xfrm>
            <a:off x="37053902" y="16251746"/>
            <a:ext cx="12243468" cy="1551474"/>
          </a:xfrm>
          <a:prstGeom prst="roundRect">
            <a:avLst/>
          </a:prstGeom>
          <a:gradFill>
            <a:gsLst>
              <a:gs pos="0">
                <a:srgbClr val="D8D9DA"/>
              </a:gs>
              <a:gs pos="100000">
                <a:srgbClr val="888B8D"/>
              </a:gs>
            </a:gsLst>
            <a:lin ang="5400000" scaled="1"/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364603" tIns="182302" rIns="364603" bIns="182302">
            <a:spAutoFit/>
          </a:bodyPr>
          <a:lstStyle/>
          <a:p>
            <a:pPr algn="ctr" defTabSz="4608904">
              <a:defRPr/>
            </a:pPr>
            <a:r>
              <a:rPr lang="en-US" sz="6720" b="1" dirty="0">
                <a:solidFill>
                  <a:schemeClr val="tx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Evaluation</a:t>
            </a:r>
            <a:endParaRPr lang="en-US" sz="6160" b="1" dirty="0">
              <a:solidFill>
                <a:schemeClr val="tx1"/>
              </a:solidFill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C656E1B-B695-4424-9736-1E32A6A3D0DE}"/>
              </a:ext>
            </a:extLst>
          </p:cNvPr>
          <p:cNvSpPr txBox="1"/>
          <p:nvPr/>
        </p:nvSpPr>
        <p:spPr>
          <a:xfrm>
            <a:off x="15850673" y="7698447"/>
            <a:ext cx="19505052" cy="1551474"/>
          </a:xfrm>
          <a:prstGeom prst="roundRect">
            <a:avLst/>
          </a:prstGeom>
          <a:gradFill>
            <a:gsLst>
              <a:gs pos="0">
                <a:srgbClr val="D8D9DA"/>
              </a:gs>
              <a:gs pos="100000">
                <a:srgbClr val="888B8D"/>
              </a:gs>
            </a:gsLst>
            <a:lin ang="5400000" scaled="1"/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364603" tIns="182302" rIns="364603" bIns="182302">
            <a:spAutoFit/>
          </a:bodyPr>
          <a:lstStyle/>
          <a:p>
            <a:pPr algn="ctr" defTabSz="4608904">
              <a:defRPr/>
            </a:pPr>
            <a:r>
              <a:rPr lang="en-US" sz="6720" b="1" dirty="0">
                <a:solidFill>
                  <a:schemeClr val="tx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Synthesis of Findings</a:t>
            </a:r>
            <a:endParaRPr lang="en-US" sz="6160" b="1" dirty="0">
              <a:solidFill>
                <a:schemeClr val="tx1"/>
              </a:solidFill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5F6D1DE-1A0F-4D25-A2C6-23396047467C}"/>
              </a:ext>
            </a:extLst>
          </p:cNvPr>
          <p:cNvSpPr txBox="1"/>
          <p:nvPr/>
        </p:nvSpPr>
        <p:spPr>
          <a:xfrm>
            <a:off x="15850673" y="16251746"/>
            <a:ext cx="19505052" cy="1551474"/>
          </a:xfrm>
          <a:prstGeom prst="roundRect">
            <a:avLst/>
          </a:prstGeom>
          <a:gradFill>
            <a:gsLst>
              <a:gs pos="0">
                <a:srgbClr val="D8D9DA"/>
              </a:gs>
              <a:gs pos="100000">
                <a:srgbClr val="888B8D"/>
              </a:gs>
            </a:gsLst>
            <a:lin ang="5400000" scaled="1"/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364603" tIns="182302" rIns="364603" bIns="182302">
            <a:spAutoFit/>
          </a:bodyPr>
          <a:lstStyle/>
          <a:p>
            <a:pPr algn="ctr" defTabSz="4608904">
              <a:defRPr/>
            </a:pPr>
            <a:r>
              <a:rPr lang="en-US" sz="6720" b="1" dirty="0">
                <a:solidFill>
                  <a:schemeClr val="tx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EBP Guidelines</a:t>
            </a:r>
            <a:endParaRPr lang="en-US" sz="6160" b="1" dirty="0">
              <a:solidFill>
                <a:schemeClr val="tx1"/>
              </a:solidFill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971D121-A129-49F9-9A02-99354825BED5}"/>
              </a:ext>
            </a:extLst>
          </p:cNvPr>
          <p:cNvSpPr txBox="1"/>
          <p:nvPr/>
        </p:nvSpPr>
        <p:spPr>
          <a:xfrm>
            <a:off x="15850673" y="23871694"/>
            <a:ext cx="19505052" cy="1551474"/>
          </a:xfrm>
          <a:prstGeom prst="roundRect">
            <a:avLst/>
          </a:prstGeom>
          <a:gradFill>
            <a:gsLst>
              <a:gs pos="0">
                <a:srgbClr val="D8D9DA"/>
              </a:gs>
              <a:gs pos="100000">
                <a:srgbClr val="888B8D"/>
              </a:gs>
            </a:gsLst>
            <a:lin ang="5400000" scaled="1"/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364603" tIns="182302" rIns="364603" bIns="182302">
            <a:spAutoFit/>
          </a:bodyPr>
          <a:lstStyle/>
          <a:p>
            <a:pPr algn="ctr" defTabSz="4608904">
              <a:defRPr/>
            </a:pPr>
            <a:r>
              <a:rPr lang="en-US" sz="6720" b="1" dirty="0">
                <a:solidFill>
                  <a:schemeClr val="tx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Theoretical Framework</a:t>
            </a:r>
            <a:endParaRPr lang="en-US" sz="6160" b="1" dirty="0">
              <a:solidFill>
                <a:schemeClr val="tx1"/>
              </a:solidFill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73E5DA0-63DC-4B52-B396-0511FAD9A69C}"/>
              </a:ext>
            </a:extLst>
          </p:cNvPr>
          <p:cNvSpPr txBox="1"/>
          <p:nvPr/>
        </p:nvSpPr>
        <p:spPr>
          <a:xfrm>
            <a:off x="37053901" y="23871694"/>
            <a:ext cx="12243468" cy="1551474"/>
          </a:xfrm>
          <a:prstGeom prst="roundRect">
            <a:avLst/>
          </a:prstGeom>
          <a:gradFill>
            <a:gsLst>
              <a:gs pos="0">
                <a:srgbClr val="D8D9DA"/>
              </a:gs>
              <a:gs pos="100000">
                <a:srgbClr val="888B8D"/>
              </a:gs>
            </a:gsLst>
            <a:lin ang="5400000" scaled="1"/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364603" tIns="182302" rIns="364603" bIns="182302">
            <a:spAutoFit/>
          </a:bodyPr>
          <a:lstStyle/>
          <a:p>
            <a:pPr algn="ctr" defTabSz="4608904">
              <a:defRPr/>
            </a:pPr>
            <a:r>
              <a:rPr lang="en-US" sz="6720" b="1" dirty="0">
                <a:solidFill>
                  <a:schemeClr val="tx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References</a:t>
            </a:r>
            <a:endParaRPr lang="en-US" sz="6160" b="1" dirty="0">
              <a:solidFill>
                <a:schemeClr val="tx1"/>
              </a:solidFill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1894434-D509-4352-BA9E-8C10E61306EF}"/>
              </a:ext>
            </a:extLst>
          </p:cNvPr>
          <p:cNvSpPr txBox="1"/>
          <p:nvPr/>
        </p:nvSpPr>
        <p:spPr>
          <a:xfrm>
            <a:off x="37214789" y="29162934"/>
            <a:ext cx="12243468" cy="1551474"/>
          </a:xfrm>
          <a:prstGeom prst="roundRect">
            <a:avLst/>
          </a:prstGeom>
          <a:gradFill>
            <a:gsLst>
              <a:gs pos="0">
                <a:srgbClr val="D8D9DA"/>
              </a:gs>
              <a:gs pos="100000">
                <a:srgbClr val="888B8D"/>
              </a:gs>
            </a:gsLst>
            <a:lin ang="5400000" scaled="1"/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364603" tIns="182302" rIns="364603" bIns="182302">
            <a:spAutoFit/>
          </a:bodyPr>
          <a:lstStyle/>
          <a:p>
            <a:pPr algn="ctr" defTabSz="4608904">
              <a:defRPr/>
            </a:pPr>
            <a:r>
              <a:rPr lang="en-US" sz="6720" b="1" dirty="0">
                <a:solidFill>
                  <a:schemeClr val="tx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Acknowledgements</a:t>
            </a:r>
            <a:endParaRPr lang="en-US" sz="6160" b="1" dirty="0">
              <a:solidFill>
                <a:schemeClr val="tx1"/>
              </a:solidFill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4" name="TextBox 72">
            <a:extLst>
              <a:ext uri="{FF2B5EF4-FFF2-40B4-BE49-F238E27FC236}">
                <a16:creationId xmlns:a16="http://schemas.microsoft.com/office/drawing/2014/main" id="{B6297CFC-572F-4E90-ADB2-98D571899A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850673" y="18301513"/>
            <a:ext cx="19505052" cy="2103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6536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Xxxxxxxxxxxxxxxxxxxxxxxxxxxxxxxxx</a:t>
            </a:r>
            <a:endParaRPr lang="en-US" altLang="en-US" sz="6536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en-US" sz="6536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xxxxxxxxxxxxxxxxxxxxxxxxxxxxxxxxx</a:t>
            </a:r>
            <a:endParaRPr lang="en-US" altLang="en-US" sz="6536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5" name="TextBox 72">
            <a:extLst>
              <a:ext uri="{FF2B5EF4-FFF2-40B4-BE49-F238E27FC236}">
                <a16:creationId xmlns:a16="http://schemas.microsoft.com/office/drawing/2014/main" id="{88BA45FD-ABB6-472C-9313-550175C44C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850673" y="25890619"/>
            <a:ext cx="19505052" cy="2103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6536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Xxxxxxxxxxxxxxxxxxxxxxxxxxxxxxxxx</a:t>
            </a:r>
            <a:endParaRPr lang="en-US" altLang="en-US" sz="6536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en-US" sz="6536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xxxxxxxxxxxxxxxxxxxxxxxxxxxxxxxxx</a:t>
            </a:r>
            <a:endParaRPr lang="en-US" altLang="en-US" sz="6536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6" name="TextBox 60">
            <a:extLst>
              <a:ext uri="{FF2B5EF4-FFF2-40B4-BE49-F238E27FC236}">
                <a16:creationId xmlns:a16="http://schemas.microsoft.com/office/drawing/2014/main" id="{81637235-887E-4E15-BA84-B7EDB70C09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053900" y="18301513"/>
            <a:ext cx="11911053" cy="2103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6536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</a:t>
            </a:r>
            <a:endParaRPr lang="en-US" altLang="en-US" sz="6536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en-US" sz="6536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xxxxxxxxxxxxxxxxxxxxxx</a:t>
            </a:r>
            <a:endParaRPr lang="en-US" altLang="en-US" sz="6536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7" name="TextBox 60">
            <a:extLst>
              <a:ext uri="{FF2B5EF4-FFF2-40B4-BE49-F238E27FC236}">
                <a16:creationId xmlns:a16="http://schemas.microsoft.com/office/drawing/2014/main" id="{F99AF0FA-BBAC-4A26-BA01-83730D418C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053899" y="9772657"/>
            <a:ext cx="11911053" cy="2103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6536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</a:t>
            </a:r>
            <a:endParaRPr lang="en-US" altLang="en-US" sz="6536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en-US" sz="6536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xxxxxxxxxxxxxxxxxxxxxx</a:t>
            </a:r>
            <a:endParaRPr lang="en-US" altLang="en-US" sz="6536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8" name="TextBox 60">
            <a:extLst>
              <a:ext uri="{FF2B5EF4-FFF2-40B4-BE49-F238E27FC236}">
                <a16:creationId xmlns:a16="http://schemas.microsoft.com/office/drawing/2014/main" id="{9033C227-3A25-4BC0-B548-CECC19ED7D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386314" y="25890619"/>
            <a:ext cx="11911053" cy="2103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6536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</a:t>
            </a:r>
            <a:endParaRPr lang="en-US" altLang="en-US" sz="6536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en-US" sz="6536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xxxxxxxxxxxxxxxxxxxxxx</a:t>
            </a:r>
            <a:endParaRPr lang="en-US" altLang="en-US" sz="6536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9" name="TextBox 60">
            <a:extLst>
              <a:ext uri="{FF2B5EF4-FFF2-40B4-BE49-F238E27FC236}">
                <a16:creationId xmlns:a16="http://schemas.microsoft.com/office/drawing/2014/main" id="{61490233-EEFA-4B41-B983-B9E19306FB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386314" y="31283971"/>
            <a:ext cx="11911053" cy="2103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6536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</a:t>
            </a:r>
            <a:endParaRPr lang="en-US" altLang="en-US" sz="6536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en-US" sz="6536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xxxxxxxxxxxxxxxxxxxxxx</a:t>
            </a:r>
            <a:endParaRPr lang="en-US" altLang="en-US" sz="6536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25900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84d0be6-0bbe-4906-851f-ec575ae2d5b5">
      <Terms xmlns="http://schemas.microsoft.com/office/infopath/2007/PartnerControls"/>
    </lcf76f155ced4ddcb4097134ff3c332f>
    <TaxCatchAll xmlns="b14caabc-2ad9-4a6a-a4d3-de2186a42328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23BF04FFCF7DD4199C879C4124F101B" ma:contentTypeVersion="10" ma:contentTypeDescription="Create a new document." ma:contentTypeScope="" ma:versionID="b799c8c2de5003628f2a630efd191a07">
  <xsd:schema xmlns:xsd="http://www.w3.org/2001/XMLSchema" xmlns:xs="http://www.w3.org/2001/XMLSchema" xmlns:p="http://schemas.microsoft.com/office/2006/metadata/properties" xmlns:ns2="784d0be6-0bbe-4906-851f-ec575ae2d5b5" xmlns:ns3="b14caabc-2ad9-4a6a-a4d3-de2186a42328" targetNamespace="http://schemas.microsoft.com/office/2006/metadata/properties" ma:root="true" ma:fieldsID="5ea590fb24cf1dd8bf5424f9dd8d8864" ns2:_="" ns3:_="">
    <xsd:import namespace="784d0be6-0bbe-4906-851f-ec575ae2d5b5"/>
    <xsd:import namespace="b14caabc-2ad9-4a6a-a4d3-de2186a4232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84d0be6-0bbe-4906-851f-ec575ae2d5b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Image Tags" ma:readOnly="false" ma:fieldId="{5cf76f15-5ced-4ddc-b409-7134ff3c332f}" ma:taxonomyMulti="true" ma:sspId="3d3ec5fc-e53c-44b8-a5cd-ce895a24db6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7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14caabc-2ad9-4a6a-a4d3-de2186a42328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1828b55c-bf3b-4151-a34e-cc3214ea000e}" ma:internalName="TaxCatchAll" ma:showField="CatchAllData" ma:web="b14caabc-2ad9-4a6a-a4d3-de2186a4232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036A68B-F221-444D-BEDE-66C1F662DEC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1D5F8E8-4170-41D5-8371-478A902BF1B9}">
  <ds:schemaRefs>
    <ds:schemaRef ds:uri="http://schemas.microsoft.com/office/2006/metadata/properties"/>
    <ds:schemaRef ds:uri="http://schemas.microsoft.com/office/infopath/2007/PartnerControls"/>
    <ds:schemaRef ds:uri="342e5769-e854-4cd5-b97e-0250a01eaec1"/>
    <ds:schemaRef ds:uri="784d0be6-0bbe-4906-851f-ec575ae2d5b5"/>
    <ds:schemaRef ds:uri="b14caabc-2ad9-4a6a-a4d3-de2186a42328"/>
  </ds:schemaRefs>
</ds:datastoreItem>
</file>

<file path=customXml/itemProps3.xml><?xml version="1.0" encoding="utf-8"?>
<ds:datastoreItem xmlns:ds="http://schemas.openxmlformats.org/officeDocument/2006/customXml" ds:itemID="{83089B96-B892-4975-875B-EC1332FD9C3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84d0be6-0bbe-4906-851f-ec575ae2d5b5"/>
    <ds:schemaRef ds:uri="b14caabc-2ad9-4a6a-a4d3-de2186a4232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178</TotalTime>
  <Words>51</Words>
  <Application>Microsoft Office PowerPoint</Application>
  <PresentationFormat>Custom</PresentationFormat>
  <Paragraphs>33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Trebuchet MS</vt:lpstr>
      <vt:lpstr>Office Theme</vt:lpstr>
      <vt:lpstr>Title of the Poster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Vyas, Anita</dc:creator>
  <cp:lastModifiedBy>Gates, Amber</cp:lastModifiedBy>
  <cp:revision>19</cp:revision>
  <dcterms:created xsi:type="dcterms:W3CDTF">2018-09-17T20:40:42Z</dcterms:created>
  <dcterms:modified xsi:type="dcterms:W3CDTF">2024-01-24T20:33:18Z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0x010100823BF04FFCF7DD4199C879C4124F101B</vt:lpwstr>
  </property>
</Properties>
</file>